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6" r:id="rId2"/>
    <p:sldId id="257" r:id="rId3"/>
    <p:sldId id="258" r:id="rId4"/>
  </p:sldIdLst>
  <p:sldSz cx="14630400" cy="5715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A2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10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935302"/>
            <a:ext cx="10972800" cy="1989667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01698"/>
            <a:ext cx="10972800" cy="1379802"/>
          </a:xfrm>
        </p:spPr>
        <p:txBody>
          <a:bodyPr/>
          <a:lstStyle>
            <a:lvl1pPr marL="0" indent="0" algn="ctr">
              <a:buNone/>
              <a:defRPr sz="2000"/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55168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6077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304271"/>
            <a:ext cx="3154680" cy="484319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304271"/>
            <a:ext cx="9281160" cy="484319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02383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34113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1424782"/>
            <a:ext cx="12618720" cy="2377281"/>
          </a:xfrm>
        </p:spPr>
        <p:txBody>
          <a:bodyPr anchor="b"/>
          <a:lstStyle>
            <a:lvl1pPr>
              <a:defRPr sz="5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3824553"/>
            <a:ext cx="12618720" cy="1250156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9289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1521354"/>
            <a:ext cx="6217920" cy="362611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1521354"/>
            <a:ext cx="6217920" cy="362611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24660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304271"/>
            <a:ext cx="12618720" cy="1104636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1400969"/>
            <a:ext cx="6189344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2087563"/>
            <a:ext cx="6189344" cy="307049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1400969"/>
            <a:ext cx="621982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2087563"/>
            <a:ext cx="6219826" cy="307049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9218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54707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778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381000"/>
            <a:ext cx="471868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822855"/>
            <a:ext cx="740664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1714500"/>
            <a:ext cx="471868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4122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381000"/>
            <a:ext cx="471868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822855"/>
            <a:ext cx="740664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1714500"/>
            <a:ext cx="471868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42252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304271"/>
            <a:ext cx="1261872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1521354"/>
            <a:ext cx="1261872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5296959"/>
            <a:ext cx="329184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816AB-18C1-4FCB-8969-E254B78CAA5B}" type="datetimeFigureOut">
              <a:rPr lang="he-IL" smtClean="0"/>
              <a:t>י"ד/אלול/תש"ף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5296959"/>
            <a:ext cx="493776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5296959"/>
            <a:ext cx="329184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29A46-6446-430F-8085-CA20C03FA7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11660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61970" rtl="1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r" defTabSz="761970" rtl="1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r" defTabSz="761970" rtl="1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r" defTabSz="761970" rtl="1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r" defTabSz="761970" rtl="1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r" defTabSz="761970" rtl="1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r" defTabSz="761970" rtl="1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r" defTabSz="761970" rtl="1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r" defTabSz="761970" rtl="1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r" defTabSz="761970" rtl="1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761970" rtl="1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r" defTabSz="761970" rtl="1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r" defTabSz="761970" rtl="1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r" defTabSz="761970" rtl="1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r" defTabSz="761970" rtl="1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r" defTabSz="761970" rtl="1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r" defTabSz="761970" rtl="1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r" defTabSz="761970" rtl="1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r" defTabSz="761970" rtl="1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040256BB-EF8D-41B8-B46C-B2395141B098}"/>
              </a:ext>
            </a:extLst>
          </p:cNvPr>
          <p:cNvSpPr txBox="1"/>
          <p:nvPr/>
        </p:nvSpPr>
        <p:spPr>
          <a:xfrm>
            <a:off x="2458616" y="2503557"/>
            <a:ext cx="9713167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4000" dirty="0"/>
              <a:t>1536 x 600 pixel (15 x 40 cm)</a:t>
            </a:r>
            <a:endParaRPr lang="he-IL" sz="4000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EB31EB51-9303-4B0F-8BF2-683E050CB523}"/>
              </a:ext>
            </a:extLst>
          </p:cNvPr>
          <p:cNvSpPr txBox="1"/>
          <p:nvPr/>
        </p:nvSpPr>
        <p:spPr>
          <a:xfrm>
            <a:off x="2458615" y="1795671"/>
            <a:ext cx="9713167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/>
          <a:p>
            <a:pPr algn="ctr"/>
            <a:r>
              <a:rPr lang="en-US" sz="4000" dirty="0"/>
              <a:t>Slide</a:t>
            </a:r>
            <a:r>
              <a:rPr lang="he-IL" sz="4000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1939540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קבוצה 14">
            <a:extLst>
              <a:ext uri="{FF2B5EF4-FFF2-40B4-BE49-F238E27FC236}">
                <a16:creationId xmlns:a16="http://schemas.microsoft.com/office/drawing/2014/main" id="{04E5F1BA-191F-4929-B643-AB3EC28FBC91}"/>
              </a:ext>
            </a:extLst>
          </p:cNvPr>
          <p:cNvGrpSpPr/>
          <p:nvPr/>
        </p:nvGrpSpPr>
        <p:grpSpPr>
          <a:xfrm>
            <a:off x="8843394" y="-70602"/>
            <a:ext cx="5354301" cy="3784601"/>
            <a:chOff x="4989851" y="563879"/>
            <a:chExt cx="5354301" cy="3784601"/>
          </a:xfrm>
        </p:grpSpPr>
        <p:pic>
          <p:nvPicPr>
            <p:cNvPr id="13" name="תמונה 12">
              <a:extLst>
                <a:ext uri="{FF2B5EF4-FFF2-40B4-BE49-F238E27FC236}">
                  <a16:creationId xmlns:a16="http://schemas.microsoft.com/office/drawing/2014/main" id="{90C6DF3F-06C2-4E1D-9270-A64C04EA17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15" t="9866" r="57907" b="73512"/>
            <a:stretch/>
          </p:blipFill>
          <p:spPr>
            <a:xfrm>
              <a:off x="4989851" y="563879"/>
              <a:ext cx="5354301" cy="3784601"/>
            </a:xfrm>
            <a:prstGeom prst="rect">
              <a:avLst/>
            </a:prstGeom>
          </p:spPr>
        </p:pic>
        <p:sp>
          <p:nvSpPr>
            <p:cNvPr id="14" name="תיבת טקסט 13">
              <a:extLst>
                <a:ext uri="{FF2B5EF4-FFF2-40B4-BE49-F238E27FC236}">
                  <a16:creationId xmlns:a16="http://schemas.microsoft.com/office/drawing/2014/main" id="{19E4A632-49C5-4FFA-97C6-F02252F7848C}"/>
                </a:ext>
              </a:extLst>
            </p:cNvPr>
            <p:cNvSpPr txBox="1"/>
            <p:nvPr/>
          </p:nvSpPr>
          <p:spPr>
            <a:xfrm>
              <a:off x="6732281" y="1809848"/>
              <a:ext cx="1869440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17A2B8"/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</a:rPr>
                <a:t>Rapley</a:t>
              </a:r>
              <a:endParaRPr lang="he-IL" sz="3600" b="1" dirty="0">
                <a:solidFill>
                  <a:srgbClr val="17A2B8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</a:endParaRPr>
            </a:p>
          </p:txBody>
        </p:sp>
      </p:grpSp>
      <p:grpSp>
        <p:nvGrpSpPr>
          <p:cNvPr id="12" name="קבוצה 11">
            <a:extLst>
              <a:ext uri="{FF2B5EF4-FFF2-40B4-BE49-F238E27FC236}">
                <a16:creationId xmlns:a16="http://schemas.microsoft.com/office/drawing/2014/main" id="{E8C46014-B960-47B1-876F-0D728A35F1E7}"/>
              </a:ext>
            </a:extLst>
          </p:cNvPr>
          <p:cNvGrpSpPr/>
          <p:nvPr/>
        </p:nvGrpSpPr>
        <p:grpSpPr>
          <a:xfrm>
            <a:off x="-600321" y="1498532"/>
            <a:ext cx="8572500" cy="5715000"/>
            <a:chOff x="3313429" y="-261258"/>
            <a:chExt cx="8572500" cy="5715000"/>
          </a:xfrm>
        </p:grpSpPr>
        <p:pic>
          <p:nvPicPr>
            <p:cNvPr id="16" name="תמונה 15">
              <a:extLst>
                <a:ext uri="{FF2B5EF4-FFF2-40B4-BE49-F238E27FC236}">
                  <a16:creationId xmlns:a16="http://schemas.microsoft.com/office/drawing/2014/main" id="{EA45702E-05F0-43D2-8A9F-A060CD1CC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429" y="-261258"/>
              <a:ext cx="8572500" cy="5715000"/>
            </a:xfrm>
            <a:prstGeom prst="rect">
              <a:avLst/>
            </a:prstGeom>
          </p:spPr>
        </p:pic>
        <p:sp>
          <p:nvSpPr>
            <p:cNvPr id="17" name="תיבת טקסט 16">
              <a:extLst>
                <a:ext uri="{FF2B5EF4-FFF2-40B4-BE49-F238E27FC236}">
                  <a16:creationId xmlns:a16="http://schemas.microsoft.com/office/drawing/2014/main" id="{0917B3C6-9F93-42F9-A1D7-957A08F988CC}"/>
                </a:ext>
              </a:extLst>
            </p:cNvPr>
            <p:cNvSpPr txBox="1"/>
            <p:nvPr/>
          </p:nvSpPr>
          <p:spPr>
            <a:xfrm rot="21063244">
              <a:off x="5824715" y="1787902"/>
              <a:ext cx="2345880" cy="1015663"/>
            </a:xfrm>
            <a:prstGeom prst="rect">
              <a:avLst/>
            </a:prstGeom>
            <a:noFill/>
          </p:spPr>
          <p:txBody>
            <a:bodyPr vert="horz" wrap="square" rtlCol="1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17A2B8"/>
                  </a:solidFill>
                </a:rPr>
                <a:t>Rapley</a:t>
              </a:r>
              <a:endParaRPr lang="he-IL" sz="6000" b="1" dirty="0">
                <a:solidFill>
                  <a:srgbClr val="17A2B8"/>
                </a:solidFill>
              </a:endParaRPr>
            </a:p>
          </p:txBody>
        </p:sp>
      </p:grpSp>
      <p:grpSp>
        <p:nvGrpSpPr>
          <p:cNvPr id="11" name="קבוצה 10">
            <a:extLst>
              <a:ext uri="{FF2B5EF4-FFF2-40B4-BE49-F238E27FC236}">
                <a16:creationId xmlns:a16="http://schemas.microsoft.com/office/drawing/2014/main" id="{53DEADC6-E0F1-4A2C-81A4-CFDCE7F1745B}"/>
              </a:ext>
            </a:extLst>
          </p:cNvPr>
          <p:cNvGrpSpPr/>
          <p:nvPr/>
        </p:nvGrpSpPr>
        <p:grpSpPr>
          <a:xfrm>
            <a:off x="4452020" y="2473960"/>
            <a:ext cx="6534947" cy="3241040"/>
            <a:chOff x="3904625" y="924560"/>
            <a:chExt cx="6534947" cy="3241040"/>
          </a:xfrm>
        </p:grpSpPr>
        <p:pic>
          <p:nvPicPr>
            <p:cNvPr id="9" name="תמונה 8">
              <a:extLst>
                <a:ext uri="{FF2B5EF4-FFF2-40B4-BE49-F238E27FC236}">
                  <a16:creationId xmlns:a16="http://schemas.microsoft.com/office/drawing/2014/main" id="{55529682-A13B-49B8-A54D-F488027EC8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644" b="35289"/>
            <a:stretch/>
          </p:blipFill>
          <p:spPr>
            <a:xfrm>
              <a:off x="3904625" y="924560"/>
              <a:ext cx="6534947" cy="3241040"/>
            </a:xfrm>
            <a:prstGeom prst="rect">
              <a:avLst/>
            </a:prstGeom>
          </p:spPr>
        </p:pic>
        <p:sp>
          <p:nvSpPr>
            <p:cNvPr id="10" name="תיבת טקסט 9">
              <a:extLst>
                <a:ext uri="{FF2B5EF4-FFF2-40B4-BE49-F238E27FC236}">
                  <a16:creationId xmlns:a16="http://schemas.microsoft.com/office/drawing/2014/main" id="{D4688E77-F2A0-4332-8762-2F2DBCE7211E}"/>
                </a:ext>
              </a:extLst>
            </p:cNvPr>
            <p:cNvSpPr txBox="1"/>
            <p:nvPr/>
          </p:nvSpPr>
          <p:spPr>
            <a:xfrm rot="21063244">
              <a:off x="6371550" y="2503854"/>
              <a:ext cx="1846659" cy="646331"/>
            </a:xfrm>
            <a:prstGeom prst="rect">
              <a:avLst/>
            </a:prstGeom>
            <a:noFill/>
          </p:spPr>
          <p:txBody>
            <a:bodyPr vert="horz" wrap="square" rtlCol="1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17A2B8"/>
                  </a:solidFill>
                </a:rPr>
                <a:t>Rapley</a:t>
              </a:r>
              <a:endParaRPr lang="he-IL" sz="3600" b="1" dirty="0">
                <a:solidFill>
                  <a:srgbClr val="17A2B8"/>
                </a:solidFill>
              </a:endParaRPr>
            </a:p>
          </p:txBody>
        </p:sp>
      </p:grpSp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9B86FF71-32B6-4840-8918-BB7856767B50}"/>
              </a:ext>
            </a:extLst>
          </p:cNvPr>
          <p:cNvGrpSpPr/>
          <p:nvPr/>
        </p:nvGrpSpPr>
        <p:grpSpPr>
          <a:xfrm>
            <a:off x="1175657" y="373898"/>
            <a:ext cx="4286250" cy="2895600"/>
            <a:chOff x="5903595" y="1828800"/>
            <a:chExt cx="4286250" cy="2895600"/>
          </a:xfrm>
        </p:grpSpPr>
        <p:pic>
          <p:nvPicPr>
            <p:cNvPr id="5" name="תמונה 4">
              <a:extLst>
                <a:ext uri="{FF2B5EF4-FFF2-40B4-BE49-F238E27FC236}">
                  <a16:creationId xmlns:a16="http://schemas.microsoft.com/office/drawing/2014/main" id="{71A3227B-010A-442E-9BE6-F977FDF96C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733" b="13600"/>
            <a:stretch/>
          </p:blipFill>
          <p:spPr>
            <a:xfrm>
              <a:off x="5903595" y="1828800"/>
              <a:ext cx="4286250" cy="2895600"/>
            </a:xfrm>
            <a:prstGeom prst="rect">
              <a:avLst/>
            </a:prstGeom>
          </p:spPr>
        </p:pic>
        <p:sp>
          <p:nvSpPr>
            <p:cNvPr id="6" name="תיבת טקסט 5">
              <a:extLst>
                <a:ext uri="{FF2B5EF4-FFF2-40B4-BE49-F238E27FC236}">
                  <a16:creationId xmlns:a16="http://schemas.microsoft.com/office/drawing/2014/main" id="{8A75B754-3679-49F8-9EE4-8467B5607273}"/>
                </a:ext>
              </a:extLst>
            </p:cNvPr>
            <p:cNvSpPr txBox="1"/>
            <p:nvPr/>
          </p:nvSpPr>
          <p:spPr>
            <a:xfrm rot="21063244">
              <a:off x="7010400" y="2412414"/>
              <a:ext cx="1869440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17A2B8"/>
                  </a:solidFill>
                </a:rPr>
                <a:t>Rapley</a:t>
              </a:r>
              <a:endParaRPr lang="he-IL" sz="3600" b="1" dirty="0">
                <a:solidFill>
                  <a:srgbClr val="17A2B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5460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4CC6F8A3-6DCF-46A5-9897-A67E593BA8FD}"/>
              </a:ext>
            </a:extLst>
          </p:cNvPr>
          <p:cNvGrpSpPr/>
          <p:nvPr/>
        </p:nvGrpSpPr>
        <p:grpSpPr>
          <a:xfrm>
            <a:off x="4670492" y="-141618"/>
            <a:ext cx="4566825" cy="3454400"/>
            <a:chOff x="5426479" y="528320"/>
            <a:chExt cx="4566825" cy="3454400"/>
          </a:xfrm>
        </p:grpSpPr>
        <p:pic>
          <p:nvPicPr>
            <p:cNvPr id="3" name="תמונה 2">
              <a:extLst>
                <a:ext uri="{FF2B5EF4-FFF2-40B4-BE49-F238E27FC236}">
                  <a16:creationId xmlns:a16="http://schemas.microsoft.com/office/drawing/2014/main" id="{54630BE8-AE8D-4F01-BEAB-D8CA4CEB01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244" b="14489"/>
            <a:stretch/>
          </p:blipFill>
          <p:spPr>
            <a:xfrm>
              <a:off x="5426479" y="528320"/>
              <a:ext cx="4566825" cy="3454400"/>
            </a:xfrm>
            <a:prstGeom prst="rect">
              <a:avLst/>
            </a:prstGeom>
          </p:spPr>
        </p:pic>
        <p:sp>
          <p:nvSpPr>
            <p:cNvPr id="16" name="תיבת טקסט 15">
              <a:extLst>
                <a:ext uri="{FF2B5EF4-FFF2-40B4-BE49-F238E27FC236}">
                  <a16:creationId xmlns:a16="http://schemas.microsoft.com/office/drawing/2014/main" id="{B8F1F883-6A43-4EC6-A918-62B3CCD8ED4C}"/>
                </a:ext>
              </a:extLst>
            </p:cNvPr>
            <p:cNvSpPr txBox="1"/>
            <p:nvPr/>
          </p:nvSpPr>
          <p:spPr>
            <a:xfrm>
              <a:off x="6775170" y="1467769"/>
              <a:ext cx="1869440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17A2B8"/>
                  </a:solidFill>
                </a:rPr>
                <a:t>Rapley</a:t>
              </a:r>
              <a:endParaRPr lang="he-IL" sz="3600" b="1" dirty="0">
                <a:solidFill>
                  <a:srgbClr val="17A2B8"/>
                </a:solidFill>
              </a:endParaRPr>
            </a:p>
          </p:txBody>
        </p:sp>
      </p:grpSp>
      <p:grpSp>
        <p:nvGrpSpPr>
          <p:cNvPr id="18" name="קבוצה 17">
            <a:extLst>
              <a:ext uri="{FF2B5EF4-FFF2-40B4-BE49-F238E27FC236}">
                <a16:creationId xmlns:a16="http://schemas.microsoft.com/office/drawing/2014/main" id="{0A6F02EC-57FD-4BA5-AD4F-DD9B04E35DB1}"/>
              </a:ext>
            </a:extLst>
          </p:cNvPr>
          <p:cNvGrpSpPr/>
          <p:nvPr/>
        </p:nvGrpSpPr>
        <p:grpSpPr>
          <a:xfrm>
            <a:off x="8486182" y="221645"/>
            <a:ext cx="5780315" cy="3769360"/>
            <a:chOff x="6125719" y="-263340"/>
            <a:chExt cx="5780315" cy="3769360"/>
          </a:xfrm>
        </p:grpSpPr>
        <p:pic>
          <p:nvPicPr>
            <p:cNvPr id="12" name="תמונה 11">
              <a:extLst>
                <a:ext uri="{FF2B5EF4-FFF2-40B4-BE49-F238E27FC236}">
                  <a16:creationId xmlns:a16="http://schemas.microsoft.com/office/drawing/2014/main" id="{1BC3D591-C912-4153-B20C-3B1B9D6072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333" b="11112"/>
            <a:stretch/>
          </p:blipFill>
          <p:spPr>
            <a:xfrm>
              <a:off x="6125719" y="-263340"/>
              <a:ext cx="5780315" cy="3769360"/>
            </a:xfrm>
            <a:prstGeom prst="rect">
              <a:avLst/>
            </a:prstGeom>
          </p:spPr>
        </p:pic>
        <p:sp>
          <p:nvSpPr>
            <p:cNvPr id="17" name="תיבת טקסט 16">
              <a:extLst>
                <a:ext uri="{FF2B5EF4-FFF2-40B4-BE49-F238E27FC236}">
                  <a16:creationId xmlns:a16="http://schemas.microsoft.com/office/drawing/2014/main" id="{0DB5C633-B540-493E-B655-20D78C63E874}"/>
                </a:ext>
              </a:extLst>
            </p:cNvPr>
            <p:cNvSpPr txBox="1"/>
            <p:nvPr/>
          </p:nvSpPr>
          <p:spPr>
            <a:xfrm>
              <a:off x="7862290" y="380649"/>
              <a:ext cx="1869440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17A2B8"/>
                  </a:solidFill>
                </a:rPr>
                <a:t>Rapley</a:t>
              </a:r>
              <a:endParaRPr lang="he-IL" sz="3600" b="1" dirty="0">
                <a:solidFill>
                  <a:srgbClr val="17A2B8"/>
                </a:solidFill>
              </a:endParaRPr>
            </a:p>
          </p:txBody>
        </p:sp>
      </p:grp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F76E5040-F125-4238-9DDA-91284D7AA501}"/>
              </a:ext>
            </a:extLst>
          </p:cNvPr>
          <p:cNvGrpSpPr/>
          <p:nvPr/>
        </p:nvGrpSpPr>
        <p:grpSpPr>
          <a:xfrm>
            <a:off x="6228184" y="2361060"/>
            <a:ext cx="3810000" cy="2702560"/>
            <a:chOff x="6172200" y="1605280"/>
            <a:chExt cx="3810000" cy="2702560"/>
          </a:xfrm>
        </p:grpSpPr>
        <p:pic>
          <p:nvPicPr>
            <p:cNvPr id="20" name="תמונה 19">
              <a:extLst>
                <a:ext uri="{FF2B5EF4-FFF2-40B4-BE49-F238E27FC236}">
                  <a16:creationId xmlns:a16="http://schemas.microsoft.com/office/drawing/2014/main" id="{7EB163D5-85AE-41D6-AC1F-D0D0843B33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697" b="20014"/>
            <a:stretch/>
          </p:blipFill>
          <p:spPr>
            <a:xfrm>
              <a:off x="6172200" y="1605280"/>
              <a:ext cx="3810000" cy="2702560"/>
            </a:xfrm>
            <a:prstGeom prst="rect">
              <a:avLst/>
            </a:prstGeom>
          </p:spPr>
        </p:pic>
        <p:sp>
          <p:nvSpPr>
            <p:cNvPr id="21" name="תיבת טקסט 20">
              <a:extLst>
                <a:ext uri="{FF2B5EF4-FFF2-40B4-BE49-F238E27FC236}">
                  <a16:creationId xmlns:a16="http://schemas.microsoft.com/office/drawing/2014/main" id="{F5AD2E36-99AC-4AC4-9B66-C6B74CC7CC94}"/>
                </a:ext>
              </a:extLst>
            </p:cNvPr>
            <p:cNvSpPr txBox="1"/>
            <p:nvPr/>
          </p:nvSpPr>
          <p:spPr>
            <a:xfrm>
              <a:off x="7142480" y="2422809"/>
              <a:ext cx="1869440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17A2B8"/>
                  </a:solidFill>
                </a:rPr>
                <a:t>Rapley</a:t>
              </a:r>
              <a:endParaRPr lang="he-IL" sz="3600" b="1" dirty="0">
                <a:solidFill>
                  <a:srgbClr val="17A2B8"/>
                </a:solidFill>
              </a:endParaRPr>
            </a:p>
          </p:txBody>
        </p:sp>
      </p:grpSp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0D47F3F5-3EF1-4FCF-B85D-551AA6DE1F69}"/>
              </a:ext>
            </a:extLst>
          </p:cNvPr>
          <p:cNvGrpSpPr/>
          <p:nvPr/>
        </p:nvGrpSpPr>
        <p:grpSpPr>
          <a:xfrm>
            <a:off x="28044" y="0"/>
            <a:ext cx="5715000" cy="5715000"/>
            <a:chOff x="4457700" y="0"/>
            <a:chExt cx="5715000" cy="5715000"/>
          </a:xfrm>
        </p:grpSpPr>
        <p:pic>
          <p:nvPicPr>
            <p:cNvPr id="5" name="תמונה 4">
              <a:extLst>
                <a:ext uri="{FF2B5EF4-FFF2-40B4-BE49-F238E27FC236}">
                  <a16:creationId xmlns:a16="http://schemas.microsoft.com/office/drawing/2014/main" id="{2E74845A-EE1E-4C1B-8350-596A3DAAD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7700" y="0"/>
              <a:ext cx="5715000" cy="5715000"/>
            </a:xfrm>
            <a:prstGeom prst="rect">
              <a:avLst/>
            </a:prstGeom>
          </p:spPr>
        </p:pic>
        <p:sp>
          <p:nvSpPr>
            <p:cNvPr id="6" name="תיבת טקסט 5">
              <a:extLst>
                <a:ext uri="{FF2B5EF4-FFF2-40B4-BE49-F238E27FC236}">
                  <a16:creationId xmlns:a16="http://schemas.microsoft.com/office/drawing/2014/main" id="{0498B0A6-ADDA-4522-9918-4454848A45B7}"/>
                </a:ext>
              </a:extLst>
            </p:cNvPr>
            <p:cNvSpPr txBox="1"/>
            <p:nvPr/>
          </p:nvSpPr>
          <p:spPr>
            <a:xfrm>
              <a:off x="6380480" y="1459994"/>
              <a:ext cx="1869440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17A2B8"/>
                  </a:solidFill>
                </a:rPr>
                <a:t>Rapley</a:t>
              </a:r>
              <a:endParaRPr lang="he-IL" sz="3600" b="1" dirty="0">
                <a:solidFill>
                  <a:srgbClr val="17A2B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816406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ערכת נושא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9511</TotalTime>
  <Words>20</Words>
  <Application>Microsoft Office PowerPoint</Application>
  <PresentationFormat>מותאם אישית</PresentationFormat>
  <Paragraphs>10</Paragraphs>
  <Slides>3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ילד קסם ספר</dc:creator>
  <cp:lastModifiedBy>ילד קסם ספר</cp:lastModifiedBy>
  <cp:revision>10</cp:revision>
  <dcterms:created xsi:type="dcterms:W3CDTF">2020-07-05T15:34:39Z</dcterms:created>
  <dcterms:modified xsi:type="dcterms:W3CDTF">2020-09-03T11:16:29Z</dcterms:modified>
</cp:coreProperties>
</file>

<file path=docProps/thumbnail.jpeg>
</file>